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7" r:id="rId3"/>
    <p:sldId id="260" r:id="rId4"/>
    <p:sldId id="261" r:id="rId5"/>
    <p:sldId id="262" r:id="rId6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C7E8"/>
    <a:srgbClr val="282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420" autoAdjust="0"/>
    <p:restoredTop sz="91429" autoAdjust="0"/>
  </p:normalViewPr>
  <p:slideViewPr>
    <p:cSldViewPr>
      <p:cViewPr>
        <p:scale>
          <a:sx n="28" d="100"/>
          <a:sy n="28" d="100"/>
        </p:scale>
        <p:origin x="-72" y="360"/>
      </p:cViewPr>
      <p:guideLst>
        <p:guide orient="horz" pos="10512"/>
        <p:guide pos="19248"/>
      </p:guideLst>
    </p:cSldViewPr>
  </p:slideViewPr>
  <p:notesTextViewPr>
    <p:cViewPr>
      <p:scale>
        <a:sx n="95" d="100"/>
        <a:sy n="9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B244C-D488-3F45-A7DE-87F5B4E2EB36}" type="datetimeFigureOut">
              <a:rPr lang="en-US" smtClean="0"/>
              <a:t>3/12/2016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4A4B0-A694-B243-9623-73D7379B6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26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4A4B0-A694-B243-9623-73D7379B66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5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4A4B0-A694-B243-9623-73D7379B66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5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4A4B0-A694-B243-9623-73D7379B66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57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4A4B0-A694-B243-9623-73D7379B66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57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4A4B0-A694-B243-9623-73D7379B66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5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glerl.noaa.gov/data/climateForecast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0" y="0"/>
            <a:ext cx="43891200" cy="5334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Bolinger_AGU_201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V="1">
            <a:off x="0" y="31165800"/>
            <a:ext cx="43967400" cy="1752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3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linger_AGU_2015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967" y="467875"/>
            <a:ext cx="42445707" cy="324348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7590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0" y="0"/>
            <a:ext cx="43891200" cy="5334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Bolinger_AGU_201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V="1">
            <a:off x="0" y="31165800"/>
            <a:ext cx="43967400" cy="1752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1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0" y="0"/>
            <a:ext cx="43891200" cy="5334000"/>
          </a:xfrm>
          <a:prstGeom prst="rect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Bolinger_AGU_2015.pdf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9" y="0"/>
            <a:ext cx="43891200" cy="32918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V="1">
            <a:off x="0" y="31165800"/>
            <a:ext cx="43967400" cy="1752600"/>
          </a:xfrm>
          <a:prstGeom prst="rect">
            <a:avLst/>
          </a:prstGeom>
          <a:solidFill>
            <a:srgbClr val="00206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olinger_AGU_2015.pdf">
            <a:hlinkClick r:id="rId4"/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6600" y="28769"/>
            <a:ext cx="37955386" cy="3297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7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0" y="0"/>
            <a:ext cx="43891200" cy="5334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Bolinger_AGU_201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flipV="1">
            <a:off x="0" y="31165800"/>
            <a:ext cx="43967400" cy="1752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1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27456</TotalTime>
  <Words>5</Words>
  <Application>Microsoft Office PowerPoint</Application>
  <PresentationFormat>Custom</PresentationFormat>
  <Paragraphs>5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NOAA GLERL</dc:creator>
  <cp:lastModifiedBy>Laura Newlin</cp:lastModifiedBy>
  <cp:revision>150</cp:revision>
  <cp:lastPrinted>2016-02-09T14:59:37Z</cp:lastPrinted>
  <dcterms:created xsi:type="dcterms:W3CDTF">2006-08-16T00:00:00Z</dcterms:created>
  <dcterms:modified xsi:type="dcterms:W3CDTF">2016-03-12T21:36:59Z</dcterms:modified>
</cp:coreProperties>
</file>